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266" r:id="rId28"/>
    <p:sldId id="293" r:id="rId29"/>
    <p:sldId id="281" r:id="rId30"/>
    <p:sldId id="282" r:id="rId31"/>
    <p:sldId id="284" r:id="rId32"/>
    <p:sldId id="288" r:id="rId33"/>
    <p:sldId id="290" r:id="rId34"/>
    <p:sldId id="289" r:id="rId35"/>
    <p:sldId id="304" r:id="rId36"/>
    <p:sldId id="305" r:id="rId37"/>
    <p:sldId id="306" r:id="rId38"/>
    <p:sldId id="307" r:id="rId39"/>
    <p:sldId id="287" r:id="rId40"/>
    <p:sldId id="285" r:id="rId41"/>
    <p:sldId id="310" r:id="rId42"/>
    <p:sldId id="268" r:id="rId43"/>
    <p:sldId id="263" r:id="rId44"/>
    <p:sldId id="264" r:id="rId45"/>
    <p:sldId id="269" r:id="rId46"/>
    <p:sldId id="265" r:id="rId47"/>
    <p:sldId id="312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2751" autoAdjust="0"/>
  </p:normalViewPr>
  <p:slideViewPr>
    <p:cSldViewPr snapToGrid="0">
      <p:cViewPr varScale="1">
        <p:scale>
          <a:sx n="97" d="100"/>
          <a:sy n="97" d="100"/>
        </p:scale>
        <p:origin x="13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period</a:t>
            </a:r>
            <a:r>
              <a:rPr lang="de-DE" dirty="0">
                <a:solidFill>
                  <a:srgbClr val="FF0000"/>
                </a:solidFill>
              </a:rPr>
              <a:t>-slice -&gt; negative </a:t>
            </a:r>
            <a:r>
              <a:rPr lang="de-DE" dirty="0" err="1">
                <a:solidFill>
                  <a:srgbClr val="FF0000"/>
                </a:solidFill>
              </a:rPr>
              <a:t>loss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Microsoft Office PowerPoint</Application>
  <PresentationFormat>Widescreen</PresentationFormat>
  <Paragraphs>313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 Presentation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30</cp:revision>
  <dcterms:created xsi:type="dcterms:W3CDTF">2025-06-07T09:35:23Z</dcterms:created>
  <dcterms:modified xsi:type="dcterms:W3CDTF">2025-06-30T08:07:53Z</dcterms:modified>
</cp:coreProperties>
</file>